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3" r:id="rId3"/>
    <p:sldId id="268" r:id="rId4"/>
    <p:sldId id="269" r:id="rId5"/>
    <p:sldId id="271" r:id="rId6"/>
    <p:sldId id="274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DDD0-5841-49B3-A15A-06EF15C11D88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673EF-DBFA-49CC-A3D0-3B20FAA367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62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673EF-DBFA-49CC-A3D0-3B20FAA3671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8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7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7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08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01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5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04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9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26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6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2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audio" Target="../media/media2.wav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31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ALIA-CINA Collaborazione fra ricercatori italiani e cinesi sul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83012"/>
            <a:ext cx="10413857" cy="68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2996952"/>
            <a:ext cx="5756176" cy="1830065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solidFill>
                  <a:schemeClr val="bg1"/>
                </a:solidFill>
              </a:rPr>
              <a:t>Dispositivi di Protezione Individuale</a:t>
            </a:r>
            <a:r>
              <a:rPr lang="it-IT" sz="1800" b="1" dirty="0" smtClean="0">
                <a:solidFill>
                  <a:schemeClr val="bg1"/>
                </a:solidFill>
              </a:rPr>
              <a:t/>
            </a:r>
            <a:br>
              <a:rPr lang="it-IT" sz="1800" b="1" dirty="0" smtClean="0">
                <a:solidFill>
                  <a:schemeClr val="bg1"/>
                </a:solidFill>
              </a:rPr>
            </a:b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/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b="1" dirty="0" smtClean="0">
                <a:solidFill>
                  <a:schemeClr val="bg1"/>
                </a:solidFill>
              </a:rPr>
              <a:t>FASE 2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Cute 3d Guy Wearing A Gas Mask Stock Illustration - Illustration ..."/>
          <p:cNvPicPr/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9967" r="28519" b="14707"/>
          <a:stretch/>
        </p:blipFill>
        <p:spPr bwMode="auto">
          <a:xfrm>
            <a:off x="6344592" y="2492308"/>
            <a:ext cx="3009900" cy="439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042"/>
            <a:ext cx="3265775" cy="1512168"/>
          </a:xfrm>
          <a:prstGeom prst="rect">
            <a:avLst/>
          </a:prstGeom>
          <a:noFill/>
          <a:extLst/>
        </p:spPr>
      </p:pic>
      <p:sp>
        <p:nvSpPr>
          <p:cNvPr id="3" name="CasellaDiTesto 2"/>
          <p:cNvSpPr txBox="1"/>
          <p:nvPr/>
        </p:nvSpPr>
        <p:spPr>
          <a:xfrm>
            <a:off x="0" y="5671910"/>
            <a:ext cx="4343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</a:rPr>
              <a:t>A cura di: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dott.ssa Valentina BRUNORI </a:t>
            </a:r>
          </a:p>
          <a:p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smtClean="0">
                <a:solidFill>
                  <a:schemeClr val="bg1"/>
                </a:solidFill>
              </a:rPr>
              <a:t>                 e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 Matteo FIORINDI </a:t>
            </a:r>
          </a:p>
          <a:p>
            <a:r>
              <a:rPr lang="it-IT" b="1" i="1" dirty="0" smtClean="0">
                <a:solidFill>
                  <a:schemeClr val="bg1"/>
                </a:solidFill>
              </a:rPr>
              <a:t>                  ASUR AV1 SPSAL Fano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37269" y="620688"/>
            <a:ext cx="305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TERZA PARTE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9"/>
    </mc:Choice>
    <mc:Fallback xmlns="">
      <p:transition spd="slow" advTm="1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entina.brunori\Desktop\foto dpi\IMG_6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4253" y="1632919"/>
            <a:ext cx="5633438" cy="42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-90265"/>
            <a:ext cx="9144000" cy="1143001"/>
          </a:xfrm>
        </p:spPr>
        <p:txBody>
          <a:bodyPr>
            <a:noAutofit/>
          </a:bodyPr>
          <a:lstStyle/>
          <a:p>
            <a:pPr algn="l"/>
            <a:r>
              <a:rPr lang="it-IT" sz="4000" dirty="0" smtClean="0"/>
              <a:t>Come effettuare la svestizione in sicurezza!</a:t>
            </a:r>
            <a:endParaRPr lang="it-IT" sz="4000" dirty="0"/>
          </a:p>
        </p:txBody>
      </p:sp>
      <p:pic>
        <p:nvPicPr>
          <p:cNvPr id="2051" name="Picture 3" descr="C:\Users\valentina.brunori\Desktop\foto dpi\IMG_6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999969" cy="44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alentina.brunori\Desktop\foto dpi\IMG_63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96" y="1412776"/>
            <a:ext cx="5999969" cy="44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alentina.brunori\Desktop\foto dpi\IMG_63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98" y="1412776"/>
            <a:ext cx="5957239" cy="446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alentina.brunori\Desktop\foto dpi\IMG_63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valentina.brunori\Desktop\foto dpi\IMG_63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5999969" cy="44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valentina.brunori\Desktop\foto dpi\IMG_63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7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valentina.brunori\Desktop\foto dpi\IMG_634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412776"/>
            <a:ext cx="604867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valentina.brunori\Desktop\foto dpi\IMG_634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1323" y="1671526"/>
            <a:ext cx="5633441" cy="42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3" y="4621496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alentina.brunori\Desktop\foto dpi\IMG_64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9785" y="1667227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lentina.brunori\Desktop\foto dpi\IMG_640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7902" y="1665591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lentina.brunori\Desktop\foto dpi\IMG_640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7901" y="1671746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alentina.brunori\Desktop\foto dpi\IMG_641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895" y="1631378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valentina.brunori\Desktop\foto dpi\IMG_641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7779" y="1631378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lentina.brunori\Desktop\foto dpi\IMG_641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48" y="926977"/>
            <a:ext cx="4255693" cy="56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lentina.brunori\Desktop\foto dpi\IMG_6426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86" y="1398625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valentina.brunori\Desktop\foto dpi\IMG_641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2711" y="1631377"/>
            <a:ext cx="5635200" cy="42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valentina.brunori\Desktop\IMG_6419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72" y="926977"/>
            <a:ext cx="4262246" cy="56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valentina.brunori\Desktop\foto dpi\IMG_6376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24" y="1394511"/>
            <a:ext cx="6048673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1" descr="C:\Users\valentina.brunori\Desktop\foto dpi\IMG_6378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69" y="1398625"/>
            <a:ext cx="6014755" cy="45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C:\Users\valentina.brunori\Desktop\foto dpi\IMG_638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60" y="1438481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C:\Users\valentina.brunori\Desktop\foto dpi\IMG_6383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25628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C:\Users\valentina.brunori\Desktop\foto dpi\IMG_6422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97" y="1398625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5" descr="C:\Users\valentina.brunori\Desktop\foto dpi\IMG_642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46" y="1375001"/>
            <a:ext cx="6014788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valentina.brunori\Desktop\foto dpi\IMG_6389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97" y="1348591"/>
            <a:ext cx="6014400" cy="45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valentina.brunori\Desktop\foto dpi\IMG_6390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46" y="1409281"/>
            <a:ext cx="6009286" cy="45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36"/>
    </mc:Choice>
    <mc:Fallback xmlns="">
      <p:transition spd="slow" advTm="14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90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Come togliere la mascherina in sicurezza!!!</a:t>
            </a:r>
            <a:endParaRPr lang="it-IT" dirty="0"/>
          </a:p>
        </p:txBody>
      </p:sp>
      <p:pic>
        <p:nvPicPr>
          <p:cNvPr id="4098" name="Picture 2" descr="C:\Users\valentina.brunori\Desktop\foto dpi\IMG_6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5553600" cy="41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/>
          <p:cNvCxnSpPr/>
          <p:nvPr/>
        </p:nvCxnSpPr>
        <p:spPr>
          <a:xfrm flipV="1">
            <a:off x="1907704" y="1628800"/>
            <a:ext cx="5976664" cy="45252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1547664" y="1844824"/>
            <a:ext cx="6489104" cy="43924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227743" y="3742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MAIIII!!!!!!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valentina.brunori\Desktop\foto dpi\IMG_63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23" y="1553423"/>
            <a:ext cx="6633720" cy="49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lentina.brunori\Desktop\foto dpi\IMG_63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16" y="1580806"/>
            <a:ext cx="6633600" cy="49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valentina.brunori\Desktop\foto dpi\IMG_6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16" y="1600289"/>
            <a:ext cx="6633600" cy="49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9" y="4870379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5"/>
    </mc:Choice>
    <mc:Fallback xmlns="">
      <p:transition spd="slow" advTm="1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2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 txBox="1"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sz="4800" b="1" dirty="0" smtClean="0"/>
              <a:t>UN ALTRO TIPO………</a:t>
            </a:r>
            <a:endParaRPr lang="it-IT" sz="4800" b="1" dirty="0"/>
          </a:p>
        </p:txBody>
      </p:sp>
      <p:pic>
        <p:nvPicPr>
          <p:cNvPr id="5122" name="Picture 2" descr="C:\Users\valentina.brunori\Desktop\foto dpi\IMG_6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8401"/>
            <a:ext cx="7094531" cy="532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alentina.brunori\Desktop\foto dpi\IMG_6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8401"/>
            <a:ext cx="7094400" cy="5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alentina.brunori\Desktop\foto dpi\IMG_6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4" y="1338401"/>
            <a:ext cx="7094400" cy="5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valentina.brunori\Desktop\foto dpi\IMG_63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1" y="1338355"/>
            <a:ext cx="7094400" cy="5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89882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0"/>
    </mc:Choice>
    <mc:Fallback xmlns="">
      <p:transition spd="slow" advTm="1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C 0.14757 3.7037E-7 0.26771 0.1713 0.26771 0.38241 C 0.26771 0.59329 0.14757 0.76481 1.11111E-6 0.76481 C -0.14792 0.76481 -0.26771 0.59329 -0.26771 0.38241 C -0.26771 0.1713 -0.14792 3.7037E-7 1.11111E-6 3.7037E-7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/>
          <a:lstStyle/>
          <a:p>
            <a:r>
              <a:rPr lang="it-IT" b="1" dirty="0" smtClean="0"/>
              <a:t>COME SMALTIRLI?</a:t>
            </a:r>
            <a:endParaRPr lang="it-IT" b="1" dirty="0"/>
          </a:p>
        </p:txBody>
      </p:sp>
      <p:pic>
        <p:nvPicPr>
          <p:cNvPr id="8194" name="Picture 2" descr="C:\Users\valentina.brunori\Desktop\foto dpi\IMG_64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r="8763"/>
          <a:stretch/>
        </p:blipFill>
        <p:spPr bwMode="auto">
          <a:xfrm rot="5400000">
            <a:off x="795125" y="1530336"/>
            <a:ext cx="3323771" cy="43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107504" y="1916832"/>
            <a:ext cx="4680520" cy="3600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107504" y="1916833"/>
            <a:ext cx="4680520" cy="36003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275856" y="358194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NO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015716" y="289112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NO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87624" y="224479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NO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Amazon.it: Ammissibili di spedizione internazionale - Contenitori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8" y="1412776"/>
            <a:ext cx="2088232" cy="26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tenitori e pattumiere per ospedali e aziende ospedaliere ...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24" y="2623316"/>
            <a:ext cx="3645412" cy="34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81409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940152" y="5661248"/>
            <a:ext cx="302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Rapporto ISS COVID -19 </a:t>
            </a:r>
          </a:p>
          <a:p>
            <a:pPr algn="r"/>
            <a:r>
              <a:rPr lang="it-IT" dirty="0" smtClean="0"/>
              <a:t>n. 3/2020 </a:t>
            </a:r>
          </a:p>
          <a:p>
            <a:pPr algn="r"/>
            <a:r>
              <a:rPr lang="it-IT" dirty="0" smtClean="0"/>
              <a:t>rev. 31/03/2020</a:t>
            </a:r>
            <a:endParaRPr lang="it-IT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0"/>
    </mc:Choice>
    <mc:Fallback xmlns="">
      <p:transition spd="slow" advTm="3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09779" y="436510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dirty="0" smtClean="0">
              <a:latin typeface="+mj-lt"/>
            </a:endParaRPr>
          </a:p>
          <a:p>
            <a:pPr algn="r"/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  </a:t>
            </a:r>
            <a:r>
              <a:rPr lang="it-IT" dirty="0">
                <a:latin typeface="+mj-lt"/>
              </a:rPr>
              <a:t>Servizio Prevenzione e </a:t>
            </a:r>
            <a:r>
              <a:rPr lang="it-IT" dirty="0" smtClean="0">
                <a:latin typeface="+mj-lt"/>
              </a:rPr>
              <a:t>Sicurezza</a:t>
            </a:r>
          </a:p>
          <a:p>
            <a:pPr algn="r"/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Ambienti di Lavoro </a:t>
            </a:r>
          </a:p>
          <a:p>
            <a:pPr algn="r"/>
            <a:r>
              <a:rPr lang="it-IT" dirty="0" smtClean="0">
                <a:latin typeface="+mj-lt"/>
              </a:rPr>
              <a:t>AV1 Fano  </a:t>
            </a:r>
            <a:endParaRPr lang="it-IT" dirty="0">
              <a:latin typeface="+mj-lt"/>
            </a:endParaRPr>
          </a:p>
        </p:txBody>
      </p:sp>
      <p:pic>
        <p:nvPicPr>
          <p:cNvPr id="4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265775" cy="1512168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CasellaDiTesto 7"/>
          <p:cNvSpPr txBox="1"/>
          <p:nvPr/>
        </p:nvSpPr>
        <p:spPr>
          <a:xfrm>
            <a:off x="755576" y="263691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Presentazione curata da: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70019" y="32849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dott.ssa  Valentina BRUNORI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94794" y="3836997"/>
            <a:ext cx="326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 Matteo FIORINDI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2"/>
    </mc:Choice>
    <mc:Fallback xmlns="">
      <p:transition spd="slow" advTm="2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88</Words>
  <Application>Microsoft Office PowerPoint</Application>
  <PresentationFormat>Presentazione su schermo (4:3)</PresentationFormat>
  <Paragraphs>24</Paragraphs>
  <Slides>6</Slides>
  <Notes>1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Dispositivi di Protezione Individuale   FASE 2 </vt:lpstr>
      <vt:lpstr>Come effettuare la svestizione in sicurezza!</vt:lpstr>
      <vt:lpstr>Come togliere la mascherina in sicurezza!!!</vt:lpstr>
      <vt:lpstr>UN ALTRO TIPO………</vt:lpstr>
      <vt:lpstr>COME SMALTIRLI?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 FASE 2</dc:title>
  <dc:creator>Valentina Brunori</dc:creator>
  <cp:lastModifiedBy>Valentina Brunori</cp:lastModifiedBy>
  <cp:revision>133</cp:revision>
  <dcterms:created xsi:type="dcterms:W3CDTF">2020-04-30T09:39:51Z</dcterms:created>
  <dcterms:modified xsi:type="dcterms:W3CDTF">2020-05-21T12:57:57Z</dcterms:modified>
</cp:coreProperties>
</file>